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699" y="-10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792578"/>
            <a:ext cx="9906000" cy="57554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掃除が</a:t>
            </a:r>
            <a:r>
              <a:rPr lang="en-US" altLang="ja-JP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/>
            </a:r>
            <a:br>
              <a:rPr lang="en-US" altLang="ja-JP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</a:br>
            <a:r>
              <a:rPr lang="ja-JP" altLang="en-US" sz="14000" dirty="0" smtClean="0">
                <a:effectLst>
                  <a:outerShdw blurRad="38100" dist="63500" dir="2700000" algn="tl">
                    <a:srgbClr val="000000"/>
                  </a:outerShdw>
                </a:effectLst>
              </a:rPr>
              <a:t>大変です！</a:t>
            </a:r>
            <a:endParaRPr lang="en-US" altLang="ja-JP" sz="14000" dirty="0" smtClean="0">
              <a:effectLst>
                <a:outerShdw blurRad="38100" dist="63500" dir="2700000" algn="tl">
                  <a:srgbClr val="000000"/>
                </a:outerShdw>
              </a:effectLst>
            </a:endParaRPr>
          </a:p>
          <a:p>
            <a:r>
              <a:rPr lang="ja-JP" altLang="en-US" sz="8800" dirty="0" smtClean="0">
                <a:solidFill>
                  <a:srgbClr val="FFFF00"/>
                </a:solidFill>
                <a:effectLst>
                  <a:outerShdw blurRad="38100" dist="63500" dir="2700000" algn="tl">
                    <a:srgbClr val="000000"/>
                  </a:outerShdw>
                </a:effectLst>
              </a:rPr>
              <a:t>汚さないで下さい</a:t>
            </a:r>
            <a:endParaRPr lang="en-US" altLang="ja-JP" sz="8800" dirty="0" smtClean="0">
              <a:solidFill>
                <a:srgbClr val="FFFF00"/>
              </a:solidFill>
              <a:effectLst>
                <a:outerShdw blurRad="38100" dist="635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0" y="792578"/>
            <a:ext cx="9906000" cy="57554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/>
              <a:t>掃除が</a:t>
            </a:r>
            <a:endParaRPr lang="en-US" altLang="ja-JP" sz="14000" dirty="0" smtClean="0"/>
          </a:p>
          <a:p>
            <a:r>
              <a:rPr lang="ja-JP" altLang="en-US" sz="14000" dirty="0" smtClean="0"/>
              <a:t>大変です！</a:t>
            </a:r>
            <a:endParaRPr lang="en-US" altLang="ja-JP" sz="14000" dirty="0" smtClean="0"/>
          </a:p>
          <a:p>
            <a:r>
              <a:rPr lang="ja-JP" altLang="en-US" sz="8800" dirty="0" smtClean="0"/>
              <a:t>汚さないで下さい</a:t>
            </a:r>
            <a:endParaRPr lang="en-US" altLang="ja-JP" sz="88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/>
        </p:nvGrpSpPr>
        <p:grpSpPr>
          <a:xfrm>
            <a:off x="2600903" y="663622"/>
            <a:ext cx="4540986" cy="5509802"/>
            <a:chOff x="-264566" y="328537"/>
            <a:chExt cx="2224877" cy="2699555"/>
          </a:xfrm>
        </p:grpSpPr>
        <p:grpSp>
          <p:nvGrpSpPr>
            <p:cNvPr id="35" name="グループ化 34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84" name="角丸四角形 83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角丸四角形 84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片側の 2 つの角を切り取った四角形 85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78" name="グループ化 77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2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円/楕円 82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" name="グループ化 78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0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円/楕円 80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0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76" name="円/楕円 75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76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74" name="円/楕円 73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/楕円 74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台形 42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2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0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弦 36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弦 37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220796"/>
            <a:ext cx="9905999" cy="24314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掃除が大変です！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7200" dirty="0" smtClean="0">
                <a:solidFill>
                  <a:srgbClr val="FFFF00"/>
                </a:solidFill>
              </a:rPr>
              <a:t>汚さないで下さい</a:t>
            </a:r>
            <a:endParaRPr lang="ja-JP" altLang="en-US" sz="7200" dirty="0">
              <a:solidFill>
                <a:srgbClr val="FFFF00"/>
              </a:solidFill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3479152" y="580788"/>
            <a:ext cx="2784488" cy="3378556"/>
            <a:chOff x="-264566" y="328537"/>
            <a:chExt cx="2224877" cy="2699555"/>
          </a:xfrm>
        </p:grpSpPr>
        <p:grpSp>
          <p:nvGrpSpPr>
            <p:cNvPr id="36" name="グループ化 35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91" name="角丸四角形 90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片側の 2 つの角を切り取った四角形 92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85" name="グループ化 84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9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円/楕円 89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" name="グループ化 85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7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円/楕円 87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3" name="円/楕円 82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83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1" name="円/楕円 80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81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台形 43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" name="グループ化 74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9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7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" name="弦 37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弦 38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220796"/>
            <a:ext cx="9905999" cy="24314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掃除が大変です！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7200" dirty="0" smtClean="0">
                <a:solidFill>
                  <a:srgbClr val="FFFF00"/>
                </a:solidFill>
              </a:rPr>
              <a:t>汚さないで下さい</a:t>
            </a:r>
            <a:endParaRPr lang="ja-JP" altLang="en-US" sz="7200" dirty="0">
              <a:solidFill>
                <a:srgbClr val="FFFF00"/>
              </a:solidFill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3753472" y="1361622"/>
            <a:ext cx="2235848" cy="2712864"/>
            <a:chOff x="-264566" y="328537"/>
            <a:chExt cx="2224877" cy="2699555"/>
          </a:xfrm>
        </p:grpSpPr>
        <p:grpSp>
          <p:nvGrpSpPr>
            <p:cNvPr id="37" name="グループ化 36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95" name="角丸四角形 94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片側の 2 つの角を切り取った四角形 96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89" name="グループ化 88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3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円/楕円 93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89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1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/楕円 91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7" name="円/楕円 86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5" name="円/楕円 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台形 44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3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1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弦 38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弦 39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18280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220796"/>
            <a:ext cx="9905999" cy="243143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/>
              <a:t>掃除が大変です！</a:t>
            </a:r>
            <a:r>
              <a:rPr lang="en-US" altLang="ja-JP" sz="7200" dirty="0" smtClean="0"/>
              <a:t/>
            </a:r>
            <a:br>
              <a:rPr lang="en-US" altLang="ja-JP" sz="7200" dirty="0" smtClean="0"/>
            </a:br>
            <a:r>
              <a:rPr lang="ja-JP" altLang="en-US" sz="7200" dirty="0" smtClean="0">
                <a:solidFill>
                  <a:srgbClr val="FFFF00"/>
                </a:solidFill>
              </a:rPr>
              <a:t>汚さないで下さい</a:t>
            </a:r>
            <a:endParaRPr lang="ja-JP" altLang="en-US" sz="7200" dirty="0">
              <a:solidFill>
                <a:srgbClr val="FFFF00"/>
              </a:solidFill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3753472" y="1361622"/>
            <a:ext cx="2235848" cy="2712864"/>
            <a:chOff x="-264566" y="328537"/>
            <a:chExt cx="2224877" cy="2699555"/>
          </a:xfrm>
        </p:grpSpPr>
        <p:grpSp>
          <p:nvGrpSpPr>
            <p:cNvPr id="37" name="グループ化 36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95" name="角丸四角形 94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片側の 2 つの角を切り取った四角形 96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89" name="グループ化 88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3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円/楕円 93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" name="グループ化 89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1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円/楕円 91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7" name="円/楕円 86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5" name="円/楕円 84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85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台形 44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3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1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弦 38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弦 39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600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http://www.digipo.net</Manager>
  <Company>http://www.digipo.net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pop607_掃除が大変です_汚さないで下さい</dc:title>
  <dc:subject>pop607_掃除が大変です_汚さないで下さい</dc:subject>
  <dc:creator>http://www.digipo.net</dc:creator>
  <cp:lastModifiedBy/>
  <cp:revision>1</cp:revision>
  <dcterms:created xsi:type="dcterms:W3CDTF">2014-12-04T06:28:23Z</dcterms:created>
  <dcterms:modified xsi:type="dcterms:W3CDTF">2015-08-07T04:37:17Z</dcterms:modified>
  <cp:version>1</cp:version>
</cp:coreProperties>
</file>